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9"/>
  </p:notesMasterIdLst>
  <p:sldIdLst>
    <p:sldId id="256" r:id="rId2"/>
    <p:sldId id="268" r:id="rId3"/>
    <p:sldId id="264" r:id="rId4"/>
    <p:sldId id="267" r:id="rId5"/>
    <p:sldId id="270" r:id="rId6"/>
    <p:sldId id="271" r:id="rId7"/>
    <p:sldId id="27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366" autoAdjust="0"/>
  </p:normalViewPr>
  <p:slideViewPr>
    <p:cSldViewPr snapToGrid="0">
      <p:cViewPr varScale="1">
        <p:scale>
          <a:sx n="108" d="100"/>
          <a:sy n="108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D7F260-2CD9-45F9-AE57-C10EE5666276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537662-F932-430F-9D57-23E5A20C5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75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560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7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776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3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92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24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44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51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53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26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900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36377-5E45-413A-82FF-B7E6E5303FD2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8FEE9-E262-4E71-A6DF-6B65BCEE9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616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Hopping Robot Update VIII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Experimental Setup cont.</a:t>
            </a:r>
          </a:p>
          <a:p>
            <a:r>
              <a:rPr lang="en-US" sz="3600" dirty="0"/>
              <a:t>&amp;</a:t>
            </a:r>
          </a:p>
          <a:p>
            <a:r>
              <a:rPr lang="en-US" sz="3600" dirty="0"/>
              <a:t>Looking Towards Paper</a:t>
            </a:r>
          </a:p>
        </p:txBody>
      </p:sp>
    </p:spTree>
    <p:extLst>
      <p:ext uri="{BB962C8B-B14F-4D97-AF65-F5344CB8AC3E}">
        <p14:creationId xmlns:p14="http://schemas.microsoft.com/office/powerpoint/2010/main" val="2531099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07B6F-2E09-49A6-8C2F-1176061CC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F785ED-FE2A-4877-B02A-7AA687295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FLEGX: a bioinspired design for a jumping humanoid leg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59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D3F62-525A-4C03-AF67-D6121792B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53D72-41BA-4F2B-B6A7-FA776F3B5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i="1" dirty="0"/>
              <a:t>Validate/improve simulation with experiments</a:t>
            </a:r>
          </a:p>
          <a:p>
            <a:r>
              <a:rPr lang="en-US" sz="3200" dirty="0"/>
              <a:t>Design experimental setup to capture:</a:t>
            </a:r>
          </a:p>
          <a:p>
            <a:pPr lvl="1"/>
            <a:r>
              <a:rPr lang="en-US" sz="2800" dirty="0"/>
              <a:t>Forces (load cell)</a:t>
            </a:r>
          </a:p>
          <a:p>
            <a:pPr lvl="1"/>
            <a:r>
              <a:rPr lang="en-US" sz="2800" dirty="0"/>
              <a:t>Jump height (cameras)</a:t>
            </a:r>
          </a:p>
          <a:p>
            <a:pPr lvl="1"/>
            <a:r>
              <a:rPr lang="en-US" sz="2800" dirty="0"/>
              <a:t>Power consumption (V/I sensor)</a:t>
            </a:r>
          </a:p>
          <a:p>
            <a:r>
              <a:rPr lang="en-US" sz="3200" dirty="0"/>
              <a:t>Outline paper</a:t>
            </a:r>
          </a:p>
        </p:txBody>
      </p:sp>
    </p:spTree>
    <p:extLst>
      <p:ext uri="{BB962C8B-B14F-4D97-AF65-F5344CB8AC3E}">
        <p14:creationId xmlns:p14="http://schemas.microsoft.com/office/powerpoint/2010/main" val="1748861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F0DEB-7390-4350-BF2D-161D85EB6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Voltage Current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5DA28-DDD8-4071-A3CB-58F19F5BD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Sparkfun</a:t>
            </a:r>
            <a:r>
              <a:rPr lang="en-US" dirty="0"/>
              <a:t> sensor broke</a:t>
            </a:r>
          </a:p>
          <a:p>
            <a:r>
              <a:rPr lang="en-US" dirty="0"/>
              <a:t>Ordered 3 from </a:t>
            </a:r>
            <a:r>
              <a:rPr lang="en-US" dirty="0" err="1"/>
              <a:t>Adafruit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47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C4A1C-3E44-466C-8F79-40B726A81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 Plate / Load Cell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D54BC-B0FA-402E-B372-22DD5C795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axis, low range load cell</a:t>
            </a:r>
          </a:p>
          <a:p>
            <a:r>
              <a:rPr lang="en-US" dirty="0"/>
              <a:t>Stand &amp; plate</a:t>
            </a:r>
          </a:p>
          <a:p>
            <a:r>
              <a:rPr lang="en-US" dirty="0"/>
              <a:t>Capture data over </a:t>
            </a:r>
            <a:r>
              <a:rPr lang="en-US" dirty="0" err="1"/>
              <a:t>usb</a:t>
            </a:r>
            <a:r>
              <a:rPr lang="en-US" dirty="0"/>
              <a:t>/serial</a:t>
            </a:r>
          </a:p>
        </p:txBody>
      </p:sp>
      <p:pic>
        <p:nvPicPr>
          <p:cNvPr id="5" name="Picture 4" descr="A picture containing indoor, table, wall&#10;&#10;Description generated with very high confidence">
            <a:extLst>
              <a:ext uri="{FF2B5EF4-FFF2-40B4-BE49-F238E27FC236}">
                <a16:creationId xmlns:a16="http://schemas.microsoft.com/office/drawing/2014/main" id="{A830ACF8-7493-4DDC-96BB-5989EBFDF1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249" y="2313348"/>
            <a:ext cx="4501188" cy="337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583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126CA-CAEC-49F1-A2FB-908D8F814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Cross-section/Material to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E9AF6-9E54-4ED1-B03E-875DCC91C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Unity sim indicates certain optimal amount of stiffness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 stiffest is not best for maximizing jump height</a:t>
            </a:r>
          </a:p>
          <a:p>
            <a:r>
              <a:rPr lang="en-US" dirty="0"/>
              <a:t>Consider internal gear ratio, length, &amp; “stiffness”</a:t>
            </a:r>
          </a:p>
          <a:p>
            <a:pPr lvl="1"/>
            <a:r>
              <a:rPr lang="en-US" dirty="0"/>
              <a:t>With mass determined by (length and “stiffness”)</a:t>
            </a:r>
          </a:p>
          <a:p>
            <a:r>
              <a:rPr lang="en-US" dirty="0"/>
              <a:t>Stiffness could be different widths, thicknesses, shapes, materials</a:t>
            </a:r>
          </a:p>
        </p:txBody>
      </p:sp>
    </p:spTree>
    <p:extLst>
      <p:ext uri="{BB962C8B-B14F-4D97-AF65-F5344CB8AC3E}">
        <p14:creationId xmlns:p14="http://schemas.microsoft.com/office/powerpoint/2010/main" val="235766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F8273-7153-4B50-89B8-DA57E8735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A5DBD-D71F-41E0-9349-B6A42E956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Drawing of leg platform and simplified model representation</a:t>
            </a:r>
          </a:p>
          <a:p>
            <a:pPr lvl="1"/>
            <a:r>
              <a:rPr lang="en-US" dirty="0"/>
              <a:t>Superimposed on each other?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Jump height vs design variables from sim</a:t>
            </a:r>
          </a:p>
          <a:p>
            <a:pPr lvl="1"/>
            <a:r>
              <a:rPr lang="en-US" dirty="0"/>
              <a:t>Actual jump heights from experiment plotted on top</a:t>
            </a:r>
          </a:p>
          <a:p>
            <a:r>
              <a:rPr lang="en-US" dirty="0"/>
              <a:t>Someway to show energy out/in of multiple designs</a:t>
            </a:r>
          </a:p>
          <a:p>
            <a:pPr lvl="1"/>
            <a:r>
              <a:rPr lang="en-US" dirty="0"/>
              <a:t>Efficiency?</a:t>
            </a:r>
          </a:p>
          <a:p>
            <a:r>
              <a:rPr lang="en-US" dirty="0"/>
              <a:t>Show validation of embedded </a:t>
            </a:r>
            <a:r>
              <a:rPr lang="en-US"/>
              <a:t>torque sensing</a:t>
            </a:r>
            <a:endParaRPr lang="en-US" dirty="0"/>
          </a:p>
        </p:txBody>
      </p:sp>
      <p:pic>
        <p:nvPicPr>
          <p:cNvPr id="5" name="Picture 4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3BB05474-5163-4215-9A68-B58E37E9B4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623" t="1515" r="9730" b="4747"/>
          <a:stretch/>
        </p:blipFill>
        <p:spPr>
          <a:xfrm rot="16200000">
            <a:off x="8197061" y="1324707"/>
            <a:ext cx="1984813" cy="383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806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1847</TotalTime>
  <Words>191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Hopping Robot Update VIII</vt:lpstr>
      <vt:lpstr>Literature</vt:lpstr>
      <vt:lpstr>Current Objective</vt:lpstr>
      <vt:lpstr>Voltage Current Sensor</vt:lpstr>
      <vt:lpstr>Force Plate / Load Cell</vt:lpstr>
      <vt:lpstr>Add Cross-section/Material to Model</vt:lpstr>
      <vt:lpstr>Paper Figures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Jacob Summer Update I</dc:title>
  <dc:creator>Jacob Knaup</dc:creator>
  <cp:lastModifiedBy>Jacob Knaup</cp:lastModifiedBy>
  <cp:revision>161</cp:revision>
  <dcterms:created xsi:type="dcterms:W3CDTF">2017-05-26T18:44:47Z</dcterms:created>
  <dcterms:modified xsi:type="dcterms:W3CDTF">2017-11-03T16:47:21Z</dcterms:modified>
</cp:coreProperties>
</file>

<file path=docProps/thumbnail.jpeg>
</file>